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12" name="Nível um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1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22" name="Nível um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2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um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1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9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7" name="Nível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58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7" name="Nível um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68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um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76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um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" name="Número do diapositivo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xfrm>
            <a:off x="1497186" y="3257685"/>
            <a:ext cx="20828001" cy="2206119"/>
          </a:xfrm>
          <a:prstGeom prst="rect">
            <a:avLst/>
          </a:prstGeom>
        </p:spPr>
        <p:txBody>
          <a:bodyPr/>
          <a:lstStyle>
            <a:lvl1pPr algn="just"/>
          </a:lstStyle>
          <a:p>
            <a:pPr/>
            <a:r>
              <a:t>Title</a:t>
            </a:r>
          </a:p>
        </p:txBody>
      </p:sp>
      <p:sp>
        <p:nvSpPr>
          <p:cNvPr id="120" name="2nd CHRC Annual Summit"/>
          <p:cNvSpPr txBox="1"/>
          <p:nvPr>
            <p:ph type="subTitle" sz="quarter" idx="1"/>
          </p:nvPr>
        </p:nvSpPr>
        <p:spPr>
          <a:xfrm>
            <a:off x="1497186" y="6480047"/>
            <a:ext cx="20828001" cy="1587501"/>
          </a:xfrm>
          <a:prstGeom prst="rect">
            <a:avLst/>
          </a:prstGeom>
        </p:spPr>
        <p:txBody>
          <a:bodyPr/>
          <a:lstStyle/>
          <a:p>
            <a:pPr algn="just">
              <a:defRPr b="1"/>
            </a:pPr>
            <a:r>
              <a:t>2</a:t>
            </a:r>
            <a:r>
              <a:rPr baseline="31999"/>
              <a:t>nd</a:t>
            </a:r>
            <a:r>
              <a:t> CHRC Annual Summit</a:t>
            </a:r>
          </a:p>
        </p:txBody>
      </p:sp>
      <p:sp>
        <p:nvSpPr>
          <p:cNvPr id="121" name="Author 1, Author 2, Author 3, Author 4, Author 5, Author 6.…"/>
          <p:cNvSpPr txBox="1"/>
          <p:nvPr/>
        </p:nvSpPr>
        <p:spPr>
          <a:xfrm>
            <a:off x="956911" y="9422508"/>
            <a:ext cx="22470179" cy="129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b="0" sz="3300"/>
            </a:pPr>
            <a:r>
              <a:t>Author 1, Author 2, Author 3, Author 4, Author 5, Author 6.</a:t>
            </a:r>
          </a:p>
          <a:p>
            <a:pPr algn="r">
              <a:defRPr b="0" sz="2300"/>
            </a:pPr>
            <a:r>
              <a:t>Affiliation 1</a:t>
            </a:r>
          </a:p>
          <a:p>
            <a:pPr algn="r">
              <a:defRPr b="0" sz="2300"/>
            </a:pPr>
            <a:r>
              <a:t>Affiliation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úmero do diapositivo"/>
          <p:cNvSpPr txBox="1"/>
          <p:nvPr>
            <p:ph type="sldNum" sz="quarter" idx="4294967295"/>
          </p:nvPr>
        </p:nvSpPr>
        <p:spPr>
          <a:xfrm>
            <a:off x="24025155" y="13151203"/>
            <a:ext cx="283769" cy="46106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