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12" name="Nível um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1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22" name="Nível um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23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um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1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9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7" name="Nível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58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7" name="Nível um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68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um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76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 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o diapositiv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um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4" name="Número do diapositivo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uthors: Name Surname (Affiliation); Name Surname (Affiliation);"/>
          <p:cNvSpPr txBox="1"/>
          <p:nvPr/>
        </p:nvSpPr>
        <p:spPr>
          <a:xfrm>
            <a:off x="3765145" y="393893"/>
            <a:ext cx="19252102" cy="44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2300"/>
            </a:lvl1pPr>
          </a:lstStyle>
          <a:p>
            <a:pPr/>
            <a:r>
              <a:t>Authors: Name Surname (Affiliation); Name Surname (Affiliation);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