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ítulo e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do título</a:t>
            </a:r>
          </a:p>
        </p:txBody>
      </p:sp>
      <p:sp>
        <p:nvSpPr>
          <p:cNvPr id="12" name="Nível um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13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Manuel Macieira"/>
          <p:cNvSpPr txBox="1"/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</a:lstStyle>
          <a:p>
            <a:pPr/>
            <a:r>
              <a:t>–Manuel Macieira</a:t>
            </a:r>
          </a:p>
        </p:txBody>
      </p:sp>
      <p:sp>
        <p:nvSpPr>
          <p:cNvPr id="94" name="“Digite aqui uma citação.”"/>
          <p:cNvSpPr txBox="1"/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“Digite aqui uma citação.” </a:t>
            </a:r>
          </a:p>
        </p:txBody>
      </p:sp>
      <p:sp>
        <p:nvSpPr>
          <p:cNvPr id="95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532241774_2880x1920.jpg"/>
          <p:cNvSpPr/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a 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32241774_2880x1920.jpg"/>
          <p:cNvSpPr/>
          <p:nvPr>
            <p:ph type="pic" idx="21"/>
          </p:nvPr>
        </p:nvSpPr>
        <p:spPr>
          <a:xfrm>
            <a:off x="3125968" y="-393700"/>
            <a:ext cx="18135601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o do título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Texto do título</a:t>
            </a:r>
          </a:p>
        </p:txBody>
      </p:sp>
      <p:sp>
        <p:nvSpPr>
          <p:cNvPr id="22" name="Nível um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23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- ce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o título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31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a 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532204087_1355x1355.jpg"/>
          <p:cNvSpPr/>
          <p:nvPr>
            <p:ph type="pic" sz="half" idx="21"/>
          </p:nvPr>
        </p:nvSpPr>
        <p:spPr>
          <a:xfrm>
            <a:off x="12827000" y="952500"/>
            <a:ext cx="114681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o do título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Texto do título</a:t>
            </a:r>
          </a:p>
        </p:txBody>
      </p:sp>
      <p:sp>
        <p:nvSpPr>
          <p:cNvPr id="40" name="Nível um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1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- to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49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e alíne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57" name="Nível um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58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, alíneas e fotograf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532205080_1647x1098.jpg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o do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do título</a:t>
            </a:r>
          </a:p>
        </p:txBody>
      </p:sp>
      <p:sp>
        <p:nvSpPr>
          <p:cNvPr id="67" name="Nível um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68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rc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Nível um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76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grafia 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532205080_1647x1098.jpg"/>
          <p:cNvSpPr/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532204087_1355x1355.jpg"/>
          <p:cNvSpPr/>
          <p:nvPr>
            <p:ph type="pic" sz="quarter" idx="22"/>
          </p:nvPr>
        </p:nvSpPr>
        <p:spPr>
          <a:xfrm>
            <a:off x="15760700" y="863600"/>
            <a:ext cx="7404100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532241774_2880x1920.jpg"/>
          <p:cNvSpPr/>
          <p:nvPr>
            <p:ph type="pic" idx="23"/>
          </p:nvPr>
        </p:nvSpPr>
        <p:spPr>
          <a:xfrm>
            <a:off x="-9906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úmero do diapositivo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Texto do título</a:t>
            </a:r>
          </a:p>
        </p:txBody>
      </p:sp>
      <p:sp>
        <p:nvSpPr>
          <p:cNvPr id="3" name="Nível um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" name="Número do diapositivo"/>
          <p:cNvSpPr txBox="1"/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Authors: Name Surname (Affiliation); Name Surname (Affiliation);"/>
          <p:cNvSpPr txBox="1"/>
          <p:nvPr/>
        </p:nvSpPr>
        <p:spPr>
          <a:xfrm>
            <a:off x="3765145" y="393893"/>
            <a:ext cx="19252102" cy="449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0" sz="2300"/>
            </a:lvl1pPr>
          </a:lstStyle>
          <a:p>
            <a:pPr/>
            <a:r>
              <a:t>Authors: Name Surname (Affiliation); Name Surname (Affiliation);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